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mon aquarium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il y a plein de poissons multicolores.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Dans mon sac à main</a:t>
            </a:r>
            <a:r>
              <a:rPr lang="fr-FR" sz="3600" dirty="0"/>
              <a:t>, j’ai rangé mes clés.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mon aquarium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il y a plein de poissons multicolores.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u="sng" dirty="0">
                <a:solidFill>
                  <a:schemeClr val="accent4"/>
                </a:solidFill>
              </a:rPr>
              <a:t>Dans mon sac à main</a:t>
            </a:r>
            <a:r>
              <a:rPr lang="fr-FR" sz="3600" dirty="0"/>
              <a:t>, j’ai rangé mes clés.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5F208A3-A12D-400A-9749-D9A479517B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2264805" y="5021036"/>
            <a:ext cx="1466158" cy="143710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0F9EAB8-6B69-4DB1-81A3-870F774E28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7849401" y="4872657"/>
            <a:ext cx="1466158" cy="143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Hier, j’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goûté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 sushis.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Dehors,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petites fourmis rouges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traversent le jardin.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16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Hier, j’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goûté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 sushis.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Dehors, </a:t>
            </a:r>
            <a:r>
              <a:rPr lang="fr-FR" sz="36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petites fourmis rouges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traversent le jardin.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Image 18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44A665AA-2702-40B7-822F-342EFD38E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426" y="4286447"/>
            <a:ext cx="1727697" cy="176173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A0AB3C9-806A-4BED-B9B1-D9BBD74886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948" y="4661825"/>
            <a:ext cx="2036064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96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installons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décorations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notre chambre.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L’année dernière, j’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eu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40 ans.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791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installons </a:t>
            </a: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décorations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notre chambre.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L’année dernière, j’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40 ans.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Image 18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F4D0F7CF-0025-4EB6-9C65-254936DD38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31" y="4545807"/>
            <a:ext cx="1727697" cy="176173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80060CD-1658-4F19-BB4A-7C85C6225D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2264805" y="5021036"/>
            <a:ext cx="1466158" cy="143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7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Demain,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classe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partira en sortie scolaire.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s’est avancé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lentement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vers la scène.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9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Demain, </a:t>
            </a:r>
            <a:r>
              <a:rPr lang="fr-FR" sz="36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classe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partira en sortie scolaire.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s’est avancé </a:t>
            </a: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lentement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vers la scène.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0F9EAB8-6B69-4DB1-81A3-870F774E28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7849401" y="4872657"/>
            <a:ext cx="1466158" cy="143710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3D5A2AF-7644-4C8D-AC8F-177537C003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74" y="4474333"/>
            <a:ext cx="2036064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84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236</Words>
  <Application>Microsoft Office PowerPoint</Application>
  <PresentationFormat>Grand écran</PresentationFormat>
  <Paragraphs>70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2022-03-30T13:07:07Z</dcterms:modified>
</cp:coreProperties>
</file>